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65" r:id="rId5"/>
    <p:sldId id="259" r:id="rId6"/>
    <p:sldId id="260" r:id="rId7"/>
    <p:sldId id="270" r:id="rId8"/>
    <p:sldId id="268" r:id="rId9"/>
    <p:sldId id="262" r:id="rId10"/>
    <p:sldId id="261" r:id="rId11"/>
    <p:sldId id="263" r:id="rId12"/>
    <p:sldId id="266" r:id="rId13"/>
    <p:sldId id="264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B373C6-3135-7F48-957F-2582BAB63A1C}" v="8" dt="2025-08-19T21:42:30.2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091"/>
    <p:restoredTop sz="94714"/>
  </p:normalViewPr>
  <p:slideViewPr>
    <p:cSldViewPr snapToGrid="0">
      <p:cViewPr varScale="1">
        <p:scale>
          <a:sx n="260" d="100"/>
          <a:sy n="260" d="100"/>
        </p:scale>
        <p:origin x="504" y="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udde, Matthew" userId="5a78b6f5-a76b-476a-b612-7014d71f32cb" providerId="ADAL" clId="{ED28B1BF-5453-3445-A06E-3D9B8B87CBFB}"/>
    <pc:docChg chg="undo custSel addSld modSld sldOrd">
      <pc:chgData name="Budde, Matthew" userId="5a78b6f5-a76b-476a-b612-7014d71f32cb" providerId="ADAL" clId="{ED28B1BF-5453-3445-A06E-3D9B8B87CBFB}" dt="2025-08-18T19:52:15.462" v="54" actId="20577"/>
      <pc:docMkLst>
        <pc:docMk/>
      </pc:docMkLst>
      <pc:sldChg chg="modSp mod">
        <pc:chgData name="Budde, Matthew" userId="5a78b6f5-a76b-476a-b612-7014d71f32cb" providerId="ADAL" clId="{ED28B1BF-5453-3445-A06E-3D9B8B87CBFB}" dt="2025-08-18T19:46:28.814" v="4" actId="20577"/>
        <pc:sldMkLst>
          <pc:docMk/>
          <pc:sldMk cId="0" sldId="256"/>
        </pc:sldMkLst>
        <pc:spChg chg="mod">
          <ac:chgData name="Budde, Matthew" userId="5a78b6f5-a76b-476a-b612-7014d71f32cb" providerId="ADAL" clId="{ED28B1BF-5453-3445-A06E-3D9B8B87CBFB}" dt="2025-08-18T19:46:28.814" v="4" actId="20577"/>
          <ac:spMkLst>
            <pc:docMk/>
            <pc:sldMk cId="0" sldId="256"/>
            <ac:spMk id="61" creationId="{00000000-0000-0000-0000-000000000000}"/>
          </ac:spMkLst>
        </pc:spChg>
      </pc:sldChg>
      <pc:sldChg chg="modSp mod">
        <pc:chgData name="Budde, Matthew" userId="5a78b6f5-a76b-476a-b612-7014d71f32cb" providerId="ADAL" clId="{ED28B1BF-5453-3445-A06E-3D9B8B87CBFB}" dt="2025-08-18T19:52:15.462" v="54" actId="20577"/>
        <pc:sldMkLst>
          <pc:docMk/>
          <pc:sldMk cId="0" sldId="260"/>
        </pc:sldMkLst>
        <pc:spChg chg="mod">
          <ac:chgData name="Budde, Matthew" userId="5a78b6f5-a76b-476a-b612-7014d71f32cb" providerId="ADAL" clId="{ED28B1BF-5453-3445-A06E-3D9B8B87CBFB}" dt="2025-08-18T19:52:15.462" v="54" actId="20577"/>
          <ac:spMkLst>
            <pc:docMk/>
            <pc:sldMk cId="0" sldId="260"/>
            <ac:spMk id="84" creationId="{00000000-0000-0000-0000-000000000000}"/>
          </ac:spMkLst>
        </pc:spChg>
      </pc:sldChg>
      <pc:sldChg chg="modSp mod">
        <pc:chgData name="Budde, Matthew" userId="5a78b6f5-a76b-476a-b612-7014d71f32cb" providerId="ADAL" clId="{ED28B1BF-5453-3445-A06E-3D9B8B87CBFB}" dt="2025-08-18T19:47:14.208" v="25" actId="6549"/>
        <pc:sldMkLst>
          <pc:docMk/>
          <pc:sldMk cId="0" sldId="261"/>
        </pc:sldMkLst>
        <pc:spChg chg="mod">
          <ac:chgData name="Budde, Matthew" userId="5a78b6f5-a76b-476a-b612-7014d71f32cb" providerId="ADAL" clId="{ED28B1BF-5453-3445-A06E-3D9B8B87CBFB}" dt="2025-08-18T19:47:14.208" v="25" actId="6549"/>
          <ac:spMkLst>
            <pc:docMk/>
            <pc:sldMk cId="0" sldId="261"/>
            <ac:spMk id="90" creationId="{00000000-0000-0000-0000-000000000000}"/>
          </ac:spMkLst>
        </pc:spChg>
      </pc:sldChg>
      <pc:sldChg chg="addSp delSp mod">
        <pc:chgData name="Budde, Matthew" userId="5a78b6f5-a76b-476a-b612-7014d71f32cb" providerId="ADAL" clId="{ED28B1BF-5453-3445-A06E-3D9B8B87CBFB}" dt="2025-08-18T19:47:47.635" v="27" actId="478"/>
        <pc:sldMkLst>
          <pc:docMk/>
          <pc:sldMk cId="0" sldId="262"/>
        </pc:sldMkLst>
        <pc:picChg chg="add del">
          <ac:chgData name="Budde, Matthew" userId="5a78b6f5-a76b-476a-b612-7014d71f32cb" providerId="ADAL" clId="{ED28B1BF-5453-3445-A06E-3D9B8B87CBFB}" dt="2025-08-18T19:47:47.635" v="27" actId="478"/>
          <ac:picMkLst>
            <pc:docMk/>
            <pc:sldMk cId="0" sldId="262"/>
            <ac:picMk id="97" creationId="{00000000-0000-0000-0000-000000000000}"/>
          </ac:picMkLst>
        </pc:picChg>
      </pc:sldChg>
      <pc:sldChg chg="modSp mod ord">
        <pc:chgData name="Budde, Matthew" userId="5a78b6f5-a76b-476a-b612-7014d71f32cb" providerId="ADAL" clId="{ED28B1BF-5453-3445-A06E-3D9B8B87CBFB}" dt="2025-08-18T19:48:26.898" v="36" actId="6549"/>
        <pc:sldMkLst>
          <pc:docMk/>
          <pc:sldMk cId="0" sldId="265"/>
        </pc:sldMkLst>
        <pc:spChg chg="mod">
          <ac:chgData name="Budde, Matthew" userId="5a78b6f5-a76b-476a-b612-7014d71f32cb" providerId="ADAL" clId="{ED28B1BF-5453-3445-A06E-3D9B8B87CBFB}" dt="2025-08-18T19:48:26.898" v="36" actId="6549"/>
          <ac:spMkLst>
            <pc:docMk/>
            <pc:sldMk cId="0" sldId="265"/>
            <ac:spMk id="123" creationId="{00000000-0000-0000-0000-000000000000}"/>
          </ac:spMkLst>
        </pc:spChg>
      </pc:sldChg>
      <pc:sldChg chg="addSp delSp modSp new mod">
        <pc:chgData name="Budde, Matthew" userId="5a78b6f5-a76b-476a-b612-7014d71f32cb" providerId="ADAL" clId="{ED28B1BF-5453-3445-A06E-3D9B8B87CBFB}" dt="2025-08-18T19:47:59.611" v="32" actId="1076"/>
        <pc:sldMkLst>
          <pc:docMk/>
          <pc:sldMk cId="835867015" sldId="268"/>
        </pc:sldMkLst>
        <pc:spChg chg="del">
          <ac:chgData name="Budde, Matthew" userId="5a78b6f5-a76b-476a-b612-7014d71f32cb" providerId="ADAL" clId="{ED28B1BF-5453-3445-A06E-3D9B8B87CBFB}" dt="2025-08-18T19:47:55.373" v="29" actId="478"/>
          <ac:spMkLst>
            <pc:docMk/>
            <pc:sldMk cId="835867015" sldId="268"/>
            <ac:spMk id="3" creationId="{2F42D49C-5620-AC82-C291-644DC3542AE5}"/>
          </ac:spMkLst>
        </pc:spChg>
        <pc:picChg chg="add mod">
          <ac:chgData name="Budde, Matthew" userId="5a78b6f5-a76b-476a-b612-7014d71f32cb" providerId="ADAL" clId="{ED28B1BF-5453-3445-A06E-3D9B8B87CBFB}" dt="2025-08-18T19:47:59.611" v="32" actId="1076"/>
          <ac:picMkLst>
            <pc:docMk/>
            <pc:sldMk cId="835867015" sldId="268"/>
            <ac:picMk id="4" creationId="{16469FB7-C6C3-6967-1552-5045C5878ED8}"/>
          </ac:picMkLst>
        </pc:picChg>
      </pc:sldChg>
    </pc:docChg>
  </pc:docChgLst>
  <pc:docChgLst>
    <pc:chgData name="Budde, Matthew" userId="5a78b6f5-a76b-476a-b612-7014d71f32cb" providerId="ADAL" clId="{1BB373C6-3135-7F48-957F-2582BAB63A1C}"/>
    <pc:docChg chg="undo custSel addSld delSld modSld sldOrd">
      <pc:chgData name="Budde, Matthew" userId="5a78b6f5-a76b-476a-b612-7014d71f32cb" providerId="ADAL" clId="{1BB373C6-3135-7F48-957F-2582BAB63A1C}" dt="2025-08-19T22:11:07.048" v="1623" actId="20578"/>
      <pc:docMkLst>
        <pc:docMk/>
      </pc:docMkLst>
      <pc:sldChg chg="modSp mod">
        <pc:chgData name="Budde, Matthew" userId="5a78b6f5-a76b-476a-b612-7014d71f32cb" providerId="ADAL" clId="{1BB373C6-3135-7F48-957F-2582BAB63A1C}" dt="2025-08-19T19:41:25.210" v="32" actId="6549"/>
        <pc:sldMkLst>
          <pc:docMk/>
          <pc:sldMk cId="0" sldId="257"/>
        </pc:sldMkLst>
        <pc:spChg chg="mod">
          <ac:chgData name="Budde, Matthew" userId="5a78b6f5-a76b-476a-b612-7014d71f32cb" providerId="ADAL" clId="{1BB373C6-3135-7F48-957F-2582BAB63A1C}" dt="2025-08-19T19:41:25.210" v="32" actId="6549"/>
          <ac:spMkLst>
            <pc:docMk/>
            <pc:sldMk cId="0" sldId="257"/>
            <ac:spMk id="66" creationId="{00000000-0000-0000-0000-000000000000}"/>
          </ac:spMkLst>
        </pc:spChg>
      </pc:sldChg>
      <pc:sldChg chg="modSp mod">
        <pc:chgData name="Budde, Matthew" userId="5a78b6f5-a76b-476a-b612-7014d71f32cb" providerId="ADAL" clId="{1BB373C6-3135-7F48-957F-2582BAB63A1C}" dt="2025-08-19T22:08:58.294" v="1622" actId="20577"/>
        <pc:sldMkLst>
          <pc:docMk/>
          <pc:sldMk cId="0" sldId="260"/>
        </pc:sldMkLst>
        <pc:spChg chg="mod">
          <ac:chgData name="Budde, Matthew" userId="5a78b6f5-a76b-476a-b612-7014d71f32cb" providerId="ADAL" clId="{1BB373C6-3135-7F48-957F-2582BAB63A1C}" dt="2025-08-19T18:32:22.600" v="0" actId="6549"/>
          <ac:spMkLst>
            <pc:docMk/>
            <pc:sldMk cId="0" sldId="260"/>
            <ac:spMk id="83" creationId="{00000000-0000-0000-0000-000000000000}"/>
          </ac:spMkLst>
        </pc:spChg>
        <pc:spChg chg="mod">
          <ac:chgData name="Budde, Matthew" userId="5a78b6f5-a76b-476a-b612-7014d71f32cb" providerId="ADAL" clId="{1BB373C6-3135-7F48-957F-2582BAB63A1C}" dt="2025-08-19T22:08:58.294" v="1622" actId="20577"/>
          <ac:spMkLst>
            <pc:docMk/>
            <pc:sldMk cId="0" sldId="260"/>
            <ac:spMk id="84" creationId="{00000000-0000-0000-0000-000000000000}"/>
          </ac:spMkLst>
        </pc:spChg>
      </pc:sldChg>
      <pc:sldChg chg="addSp delSp modSp mod ord">
        <pc:chgData name="Budde, Matthew" userId="5a78b6f5-a76b-476a-b612-7014d71f32cb" providerId="ADAL" clId="{1BB373C6-3135-7F48-957F-2582BAB63A1C}" dt="2025-08-19T21:43:29.394" v="264" actId="1076"/>
        <pc:sldMkLst>
          <pc:docMk/>
          <pc:sldMk cId="0" sldId="262"/>
        </pc:sldMkLst>
        <pc:spChg chg="add mod">
          <ac:chgData name="Budde, Matthew" userId="5a78b6f5-a76b-476a-b612-7014d71f32cb" providerId="ADAL" clId="{1BB373C6-3135-7F48-957F-2582BAB63A1C}" dt="2025-08-19T21:43:29.394" v="264" actId="1076"/>
          <ac:spMkLst>
            <pc:docMk/>
            <pc:sldMk cId="0" sldId="262"/>
            <ac:spMk id="8" creationId="{97832B59-7C78-C5E9-5B02-448CA622ED90}"/>
          </ac:spMkLst>
        </pc:spChg>
        <pc:spChg chg="mod">
          <ac:chgData name="Budde, Matthew" userId="5a78b6f5-a76b-476a-b612-7014d71f32cb" providerId="ADAL" clId="{1BB373C6-3135-7F48-957F-2582BAB63A1C}" dt="2025-08-19T19:35:33.887" v="25" actId="1076"/>
          <ac:spMkLst>
            <pc:docMk/>
            <pc:sldMk cId="0" sldId="262"/>
            <ac:spMk id="96" creationId="{00000000-0000-0000-0000-000000000000}"/>
          </ac:spMkLst>
        </pc:spChg>
        <pc:spChg chg="mod">
          <ac:chgData name="Budde, Matthew" userId="5a78b6f5-a76b-476a-b612-7014d71f32cb" providerId="ADAL" clId="{1BB373C6-3135-7F48-957F-2582BAB63A1C}" dt="2025-08-19T19:34:59.825" v="17" actId="1076"/>
          <ac:spMkLst>
            <pc:docMk/>
            <pc:sldMk cId="0" sldId="262"/>
            <ac:spMk id="98" creationId="{00000000-0000-0000-0000-000000000000}"/>
          </ac:spMkLst>
        </pc:spChg>
        <pc:spChg chg="mod">
          <ac:chgData name="Budde, Matthew" userId="5a78b6f5-a76b-476a-b612-7014d71f32cb" providerId="ADAL" clId="{1BB373C6-3135-7F48-957F-2582BAB63A1C}" dt="2025-08-19T19:34:56.239" v="16" actId="1076"/>
          <ac:spMkLst>
            <pc:docMk/>
            <pc:sldMk cId="0" sldId="262"/>
            <ac:spMk id="99" creationId="{00000000-0000-0000-0000-000000000000}"/>
          </ac:spMkLst>
        </pc:spChg>
        <pc:spChg chg="mod">
          <ac:chgData name="Budde, Matthew" userId="5a78b6f5-a76b-476a-b612-7014d71f32cb" providerId="ADAL" clId="{1BB373C6-3135-7F48-957F-2582BAB63A1C}" dt="2025-08-19T19:34:50.074" v="9" actId="1076"/>
          <ac:spMkLst>
            <pc:docMk/>
            <pc:sldMk cId="0" sldId="262"/>
            <ac:spMk id="100" creationId="{00000000-0000-0000-0000-000000000000}"/>
          </ac:spMkLst>
        </pc:spChg>
        <pc:spChg chg="mod">
          <ac:chgData name="Budde, Matthew" userId="5a78b6f5-a76b-476a-b612-7014d71f32cb" providerId="ADAL" clId="{1BB373C6-3135-7F48-957F-2582BAB63A1C}" dt="2025-08-19T19:35:19.264" v="21" actId="1076"/>
          <ac:spMkLst>
            <pc:docMk/>
            <pc:sldMk cId="0" sldId="262"/>
            <ac:spMk id="101" creationId="{00000000-0000-0000-0000-000000000000}"/>
          </ac:spMkLst>
        </pc:spChg>
        <pc:picChg chg="add mod">
          <ac:chgData name="Budde, Matthew" userId="5a78b6f5-a76b-476a-b612-7014d71f32cb" providerId="ADAL" clId="{1BB373C6-3135-7F48-957F-2582BAB63A1C}" dt="2025-08-19T19:34:37.569" v="6" actId="167"/>
          <ac:picMkLst>
            <pc:docMk/>
            <pc:sldMk cId="0" sldId="262"/>
            <ac:picMk id="2" creationId="{3DBCFDF7-F76D-1A2E-C5A7-476B6A9411A8}"/>
          </ac:picMkLst>
        </pc:picChg>
        <pc:picChg chg="del">
          <ac:chgData name="Budde, Matthew" userId="5a78b6f5-a76b-476a-b612-7014d71f32cb" providerId="ADAL" clId="{1BB373C6-3135-7F48-957F-2582BAB63A1C}" dt="2025-08-19T18:32:51.450" v="4" actId="478"/>
          <ac:picMkLst>
            <pc:docMk/>
            <pc:sldMk cId="0" sldId="262"/>
            <ac:picMk id="97" creationId="{00000000-0000-0000-0000-000000000000}"/>
          </ac:picMkLst>
        </pc:picChg>
        <pc:cxnChg chg="add">
          <ac:chgData name="Budde, Matthew" userId="5a78b6f5-a76b-476a-b612-7014d71f32cb" providerId="ADAL" clId="{1BB373C6-3135-7F48-957F-2582BAB63A1C}" dt="2025-08-19T19:35:06.576" v="18" actId="11529"/>
          <ac:cxnSpMkLst>
            <pc:docMk/>
            <pc:sldMk cId="0" sldId="262"/>
            <ac:cxnSpMk id="4" creationId="{198F56F5-DE30-BC4D-D4DE-311850268502}"/>
          </ac:cxnSpMkLst>
        </pc:cxnChg>
        <pc:cxnChg chg="add mod">
          <ac:chgData name="Budde, Matthew" userId="5a78b6f5-a76b-476a-b612-7014d71f32cb" providerId="ADAL" clId="{1BB373C6-3135-7F48-957F-2582BAB63A1C}" dt="2025-08-19T19:35:26.483" v="24" actId="14100"/>
          <ac:cxnSpMkLst>
            <pc:docMk/>
            <pc:sldMk cId="0" sldId="262"/>
            <ac:cxnSpMk id="5" creationId="{1A7EC391-F4D0-C849-970F-455C5614AB92}"/>
          </ac:cxnSpMkLst>
        </pc:cxnChg>
      </pc:sldChg>
      <pc:sldChg chg="modSp mod ord">
        <pc:chgData name="Budde, Matthew" userId="5a78b6f5-a76b-476a-b612-7014d71f32cb" providerId="ADAL" clId="{1BB373C6-3135-7F48-957F-2582BAB63A1C}" dt="2025-08-19T22:04:07.806" v="1426" actId="1076"/>
        <pc:sldMkLst>
          <pc:docMk/>
          <pc:sldMk cId="0" sldId="264"/>
        </pc:sldMkLst>
        <pc:spChg chg="mod">
          <ac:chgData name="Budde, Matthew" userId="5a78b6f5-a76b-476a-b612-7014d71f32cb" providerId="ADAL" clId="{1BB373C6-3135-7F48-957F-2582BAB63A1C}" dt="2025-08-19T22:04:07.806" v="1426" actId="1076"/>
          <ac:spMkLst>
            <pc:docMk/>
            <pc:sldMk cId="0" sldId="264"/>
            <ac:spMk id="117" creationId="{00000000-0000-0000-0000-000000000000}"/>
          </ac:spMkLst>
        </pc:spChg>
        <pc:spChg chg="mod">
          <ac:chgData name="Budde, Matthew" userId="5a78b6f5-a76b-476a-b612-7014d71f32cb" providerId="ADAL" clId="{1BB373C6-3135-7F48-957F-2582BAB63A1C}" dt="2025-08-19T22:04:02.173" v="1424" actId="1076"/>
          <ac:spMkLst>
            <pc:docMk/>
            <pc:sldMk cId="0" sldId="264"/>
            <ac:spMk id="118" creationId="{00000000-0000-0000-0000-000000000000}"/>
          </ac:spMkLst>
        </pc:spChg>
        <pc:picChg chg="mod">
          <ac:chgData name="Budde, Matthew" userId="5a78b6f5-a76b-476a-b612-7014d71f32cb" providerId="ADAL" clId="{1BB373C6-3135-7F48-957F-2582BAB63A1C}" dt="2025-08-19T22:04:04.972" v="1425" actId="14100"/>
          <ac:picMkLst>
            <pc:docMk/>
            <pc:sldMk cId="0" sldId="264"/>
            <ac:picMk id="116" creationId="{00000000-0000-0000-0000-000000000000}"/>
          </ac:picMkLst>
        </pc:picChg>
      </pc:sldChg>
      <pc:sldChg chg="modSp mod">
        <pc:chgData name="Budde, Matthew" userId="5a78b6f5-a76b-476a-b612-7014d71f32cb" providerId="ADAL" clId="{1BB373C6-3135-7F48-957F-2582BAB63A1C}" dt="2025-08-19T19:41:00.497" v="31"/>
        <pc:sldMkLst>
          <pc:docMk/>
          <pc:sldMk cId="0" sldId="266"/>
        </pc:sldMkLst>
        <pc:spChg chg="mod">
          <ac:chgData name="Budde, Matthew" userId="5a78b6f5-a76b-476a-b612-7014d71f32cb" providerId="ADAL" clId="{1BB373C6-3135-7F48-957F-2582BAB63A1C}" dt="2025-08-19T19:41:00.497" v="31"/>
          <ac:spMkLst>
            <pc:docMk/>
            <pc:sldMk cId="0" sldId="266"/>
            <ac:spMk id="129" creationId="{00000000-0000-0000-0000-000000000000}"/>
          </ac:spMkLst>
        </pc:spChg>
      </pc:sldChg>
      <pc:sldChg chg="del">
        <pc:chgData name="Budde, Matthew" userId="5a78b6f5-a76b-476a-b612-7014d71f32cb" providerId="ADAL" clId="{1BB373C6-3135-7F48-957F-2582BAB63A1C}" dt="2025-08-19T19:39:55.902" v="29" actId="2696"/>
        <pc:sldMkLst>
          <pc:docMk/>
          <pc:sldMk cId="0" sldId="267"/>
        </pc:sldMkLst>
      </pc:sldChg>
      <pc:sldChg chg="addSp delSp modSp mod ord">
        <pc:chgData name="Budde, Matthew" userId="5a78b6f5-a76b-476a-b612-7014d71f32cb" providerId="ADAL" clId="{1BB373C6-3135-7F48-957F-2582BAB63A1C}" dt="2025-08-19T21:41:48.348" v="68" actId="207"/>
        <pc:sldMkLst>
          <pc:docMk/>
          <pc:sldMk cId="835867015" sldId="268"/>
        </pc:sldMkLst>
        <pc:spChg chg="del">
          <ac:chgData name="Budde, Matthew" userId="5a78b6f5-a76b-476a-b612-7014d71f32cb" providerId="ADAL" clId="{1BB373C6-3135-7F48-957F-2582BAB63A1C}" dt="2025-08-19T21:40:59.190" v="40" actId="478"/>
          <ac:spMkLst>
            <pc:docMk/>
            <pc:sldMk cId="835867015" sldId="268"/>
            <ac:spMk id="2" creationId="{D99F6F25-37CC-B853-5B78-4C01424076FA}"/>
          </ac:spMkLst>
        </pc:spChg>
        <pc:spChg chg="add mod">
          <ac:chgData name="Budde, Matthew" userId="5a78b6f5-a76b-476a-b612-7014d71f32cb" providerId="ADAL" clId="{1BB373C6-3135-7F48-957F-2582BAB63A1C}" dt="2025-08-19T21:41:08.082" v="42" actId="1076"/>
          <ac:spMkLst>
            <pc:docMk/>
            <pc:sldMk cId="835867015" sldId="268"/>
            <ac:spMk id="5" creationId="{BA041E16-7C7C-F24A-4DE0-2A65C82F3ACB}"/>
          </ac:spMkLst>
        </pc:spChg>
        <pc:spChg chg="add mod">
          <ac:chgData name="Budde, Matthew" userId="5a78b6f5-a76b-476a-b612-7014d71f32cb" providerId="ADAL" clId="{1BB373C6-3135-7F48-957F-2582BAB63A1C}" dt="2025-08-19T21:41:23.967" v="45" actId="208"/>
          <ac:spMkLst>
            <pc:docMk/>
            <pc:sldMk cId="835867015" sldId="268"/>
            <ac:spMk id="6" creationId="{999672FA-1147-5B80-57CD-59133ED6F1D7}"/>
          </ac:spMkLst>
        </pc:spChg>
        <pc:spChg chg="add mod">
          <ac:chgData name="Budde, Matthew" userId="5a78b6f5-a76b-476a-b612-7014d71f32cb" providerId="ADAL" clId="{1BB373C6-3135-7F48-957F-2582BAB63A1C}" dt="2025-08-19T21:41:48.348" v="68" actId="207"/>
          <ac:spMkLst>
            <pc:docMk/>
            <pc:sldMk cId="835867015" sldId="268"/>
            <ac:spMk id="7" creationId="{3AC2A4DB-C163-7D0D-D2C6-CF181392B4EC}"/>
          </ac:spMkLst>
        </pc:spChg>
      </pc:sldChg>
      <pc:sldChg chg="addSp delSp modSp new mod ord modAnim">
        <pc:chgData name="Budde, Matthew" userId="5a78b6f5-a76b-476a-b612-7014d71f32cb" providerId="ADAL" clId="{1BB373C6-3135-7F48-957F-2582BAB63A1C}" dt="2025-08-19T21:21:52.582" v="39" actId="20578"/>
        <pc:sldMkLst>
          <pc:docMk/>
          <pc:sldMk cId="1794194582" sldId="269"/>
        </pc:sldMkLst>
        <pc:spChg chg="del">
          <ac:chgData name="Budde, Matthew" userId="5a78b6f5-a76b-476a-b612-7014d71f32cb" providerId="ADAL" clId="{1BB373C6-3135-7F48-957F-2582BAB63A1C}" dt="2025-08-19T20:02:45.169" v="34" actId="478"/>
          <ac:spMkLst>
            <pc:docMk/>
            <pc:sldMk cId="1794194582" sldId="269"/>
            <ac:spMk id="2" creationId="{A67A6A14-E4B2-2A10-6991-74D7849FD558}"/>
          </ac:spMkLst>
        </pc:spChg>
        <pc:spChg chg="del">
          <ac:chgData name="Budde, Matthew" userId="5a78b6f5-a76b-476a-b612-7014d71f32cb" providerId="ADAL" clId="{1BB373C6-3135-7F48-957F-2582BAB63A1C}" dt="2025-08-19T20:02:45.169" v="34" actId="478"/>
          <ac:spMkLst>
            <pc:docMk/>
            <pc:sldMk cId="1794194582" sldId="269"/>
            <ac:spMk id="3" creationId="{09A44AB8-F33B-0E3D-7B85-36B4D4922EE8}"/>
          </ac:spMkLst>
        </pc:spChg>
        <pc:picChg chg="add mod">
          <ac:chgData name="Budde, Matthew" userId="5a78b6f5-a76b-476a-b612-7014d71f32cb" providerId="ADAL" clId="{1BB373C6-3135-7F48-957F-2582BAB63A1C}" dt="2025-08-19T20:02:56.183" v="38" actId="1076"/>
          <ac:picMkLst>
            <pc:docMk/>
            <pc:sldMk cId="1794194582" sldId="269"/>
            <ac:picMk id="4" creationId="{8E3A1FA1-D7C2-1A41-ED2A-EAF8836242D9}"/>
          </ac:picMkLst>
        </pc:picChg>
      </pc:sldChg>
      <pc:sldChg chg="modSp new mod ord">
        <pc:chgData name="Budde, Matthew" userId="5a78b6f5-a76b-476a-b612-7014d71f32cb" providerId="ADAL" clId="{1BB373C6-3135-7F48-957F-2582BAB63A1C}" dt="2025-08-19T22:11:07.048" v="1623" actId="20578"/>
        <pc:sldMkLst>
          <pc:docMk/>
          <pc:sldMk cId="3982033892" sldId="270"/>
        </pc:sldMkLst>
        <pc:spChg chg="mod">
          <ac:chgData name="Budde, Matthew" userId="5a78b6f5-a76b-476a-b612-7014d71f32cb" providerId="ADAL" clId="{1BB373C6-3135-7F48-957F-2582BAB63A1C}" dt="2025-08-19T22:00:33.054" v="1141" actId="20577"/>
          <ac:spMkLst>
            <pc:docMk/>
            <pc:sldMk cId="3982033892" sldId="270"/>
            <ac:spMk id="2" creationId="{838E3E7D-F86E-F490-F4DD-A52B486DFD73}"/>
          </ac:spMkLst>
        </pc:spChg>
        <pc:spChg chg="mod">
          <ac:chgData name="Budde, Matthew" userId="5a78b6f5-a76b-476a-b612-7014d71f32cb" providerId="ADAL" clId="{1BB373C6-3135-7F48-957F-2582BAB63A1C}" dt="2025-08-19T22:08:16.467" v="1614" actId="27636"/>
          <ac:spMkLst>
            <pc:docMk/>
            <pc:sldMk cId="3982033892" sldId="270"/>
            <ac:spMk id="3" creationId="{BAC25F93-968B-B2CA-B9E0-C1508D1C76BB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607ab5b59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607ab5b59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955ffcdca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955ffcdca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39de70d9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39de70d9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6079dd3bea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6079dd3bea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39de70d9a7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39de70d9a7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39de70d9a7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39de70d9a7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39de70d9a7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39de70d9a7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47221c62db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47221c62db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39de70d9a7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39de70d9a7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47221c62d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47221c62d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1pPr>
            <a:lvl2pPr marL="914400" lvl="1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2pPr>
            <a:lvl3pPr marL="1371600" lvl="2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3pPr>
            <a:lvl4pPr marL="1828800" lvl="3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4pPr>
            <a:lvl5pPr marL="2286000" lvl="4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5pPr>
            <a:lvl6pPr marL="2743200" lvl="5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marL="3200400" lvl="6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marL="3657600" lvl="7" indent="-3175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marL="4114800" lvl="8" indent="-31750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dbudde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Programming in Python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NDP Mini-course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Matt Budde, PhD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Aug 27-28 2025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>
            <a:spLocks noGrp="1"/>
          </p:cNvSpPr>
          <p:nvPr>
            <p:ph type="title"/>
          </p:nvPr>
        </p:nvSpPr>
        <p:spPr>
          <a:xfrm>
            <a:off x="250100" y="1971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Using/installing python</a:t>
            </a:r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187975" y="940050"/>
            <a:ext cx="46086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700" dirty="0"/>
              <a:t>Use an installer such as Anaconda</a:t>
            </a:r>
            <a:endParaRPr sz="1700"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en" sz="1700" dirty="0"/>
              <a:t>Interfaces with several software packages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 dirty="0" err="1"/>
              <a:t>Jupyter</a:t>
            </a:r>
            <a:r>
              <a:rPr lang="en" sz="1700" dirty="0"/>
              <a:t> (lab/notebook)</a:t>
            </a:r>
            <a:endParaRPr sz="1700" dirty="0"/>
          </a:p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SzPts val="1700"/>
              <a:buChar char="-"/>
            </a:pPr>
            <a:r>
              <a:rPr lang="en" sz="1700" dirty="0"/>
              <a:t>VS Code</a:t>
            </a:r>
            <a:endParaRPr sz="17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300" dirty="0"/>
          </a:p>
        </p:txBody>
      </p:sp>
      <p:pic>
        <p:nvPicPr>
          <p:cNvPr id="91" name="Google Shape;9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0150" y="1738625"/>
            <a:ext cx="5631324" cy="323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628650" y="273846"/>
            <a:ext cx="7886700" cy="4095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IDE: Visual Studio Code</a:t>
            </a:r>
            <a:endParaRPr/>
          </a:p>
        </p:txBody>
      </p:sp>
      <p:pic>
        <p:nvPicPr>
          <p:cNvPr id="107" name="Google Shape;10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300" y="773627"/>
            <a:ext cx="7748075" cy="4315925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1"/>
          <p:cNvSpPr txBox="1"/>
          <p:nvPr/>
        </p:nvSpPr>
        <p:spPr>
          <a:xfrm>
            <a:off x="724050" y="2571750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</a:rPr>
              <a:t>File browser</a:t>
            </a:r>
            <a:endParaRPr sz="1300">
              <a:solidFill>
                <a:srgbClr val="FFFF00"/>
              </a:solidFill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5498625" y="1113950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</a:rPr>
              <a:t>editor</a:t>
            </a:r>
            <a:endParaRPr sz="1300">
              <a:solidFill>
                <a:srgbClr val="FFFF00"/>
              </a:solidFill>
            </a:endParaRPr>
          </a:p>
        </p:txBody>
      </p:sp>
      <p:sp>
        <p:nvSpPr>
          <p:cNvPr id="110" name="Google Shape;110;p21"/>
          <p:cNvSpPr txBox="1"/>
          <p:nvPr/>
        </p:nvSpPr>
        <p:spPr>
          <a:xfrm>
            <a:off x="5295900" y="3872875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00"/>
                </a:solidFill>
              </a:rPr>
              <a:t>terminal</a:t>
            </a:r>
            <a:endParaRPr sz="1300">
              <a:solidFill>
                <a:srgbClr val="FFFF00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Saving, Documenting, Sharing</a:t>
            </a:r>
            <a:endParaRPr/>
          </a:p>
        </p:txBody>
      </p:sp>
      <p:sp>
        <p:nvSpPr>
          <p:cNvPr id="129" name="Google Shape;129;p2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/>
              <a:t>Maintain good laboratory practices for storing and documenting code.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Reproducibility is key, be able to re-run the same code.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How to store code:</a:t>
            </a:r>
            <a:endParaRPr dirty="0"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Most often, store it with the data to be processed (always backup!)</a:t>
            </a:r>
            <a:endParaRPr dirty="0"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Repositories (</a:t>
            </a:r>
            <a:r>
              <a:rPr lang="en" dirty="0" err="1"/>
              <a:t>github</a:t>
            </a:r>
            <a:r>
              <a:rPr lang="en" dirty="0"/>
              <a:t>) are useful for collaborating &amp; versioning.  </a:t>
            </a:r>
            <a:endParaRPr dirty="0"/>
          </a:p>
          <a:p>
            <a:pPr marL="45720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/>
              <a:t>Example: </a:t>
            </a:r>
            <a:r>
              <a:rPr lang="en" sz="1500" u="sng" dirty="0">
                <a:solidFill>
                  <a:schemeClr val="hlink"/>
                </a:solidFill>
                <a:hlinkClick r:id="rId3"/>
              </a:rPr>
              <a:t>https://github.com/mdbudde/</a:t>
            </a:r>
            <a:r>
              <a:rPr lang="en-US" sz="1500" u="sng" dirty="0" err="1">
                <a:solidFill>
                  <a:schemeClr val="hlink"/>
                </a:solidFill>
              </a:rPr>
              <a:t>NDPprogramming</a:t>
            </a:r>
            <a:endParaRPr sz="15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500" dirty="0"/>
              <a:t>Just get started, but routinely consider workflow and ways to improve.</a:t>
            </a:r>
            <a:endParaRPr sz="15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250100" y="1971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Anaconda example</a:t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8389" y="1155800"/>
            <a:ext cx="4765311" cy="288988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2"/>
          <p:cNvSpPr/>
          <p:nvPr/>
        </p:nvSpPr>
        <p:spPr>
          <a:xfrm>
            <a:off x="5102921" y="1811100"/>
            <a:ext cx="608300" cy="338900"/>
          </a:xfrm>
          <a:custGeom>
            <a:avLst/>
            <a:gdLst/>
            <a:ahLst/>
            <a:cxnLst/>
            <a:rect l="l" t="t" r="r" b="b"/>
            <a:pathLst>
              <a:path w="24332" h="13556" extrusionOk="0">
                <a:moveTo>
                  <a:pt x="1940" y="8416"/>
                </a:moveTo>
                <a:cubicBezTo>
                  <a:pt x="4915" y="14366"/>
                  <a:pt x="21879" y="14193"/>
                  <a:pt x="21879" y="7540"/>
                </a:cubicBezTo>
                <a:cubicBezTo>
                  <a:pt x="21879" y="814"/>
                  <a:pt x="979" y="1731"/>
                  <a:pt x="1721" y="8416"/>
                </a:cubicBezTo>
                <a:cubicBezTo>
                  <a:pt x="2552" y="15901"/>
                  <a:pt x="24971" y="14822"/>
                  <a:pt x="24289" y="7321"/>
                </a:cubicBezTo>
                <a:cubicBezTo>
                  <a:pt x="23565" y="-643"/>
                  <a:pt x="6280" y="-2278"/>
                  <a:pt x="625" y="3377"/>
                </a:cubicBezTo>
                <a:cubicBezTo>
                  <a:pt x="-1795" y="5797"/>
                  <a:pt x="3776" y="11264"/>
                  <a:pt x="7199" y="11264"/>
                </a:cubicBezTo>
              </a:path>
            </a:pathLst>
          </a:cu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118" name="Google Shape;118;p22"/>
          <p:cNvSpPr txBox="1"/>
          <p:nvPr/>
        </p:nvSpPr>
        <p:spPr>
          <a:xfrm>
            <a:off x="156481" y="988589"/>
            <a:ext cx="4347600" cy="225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11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700" dirty="0">
                <a:solidFill>
                  <a:schemeClr val="dk2"/>
                </a:solidFill>
              </a:rPr>
              <a:t>Conda maintains different environments</a:t>
            </a:r>
            <a:endParaRPr sz="1700" dirty="0">
              <a:solidFill>
                <a:schemeClr val="dk2"/>
              </a:solidFill>
            </a:endParaRPr>
          </a:p>
          <a:p>
            <a:pPr marL="914400" lvl="1" indent="-311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 dirty="0">
                <a:solidFill>
                  <a:schemeClr val="dk2"/>
                </a:solidFill>
              </a:rPr>
              <a:t>Avoids conflicts and keeps versions organized</a:t>
            </a:r>
            <a:endParaRPr sz="1300" dirty="0">
              <a:solidFill>
                <a:schemeClr val="dk2"/>
              </a:solidFill>
            </a:endParaRPr>
          </a:p>
          <a:p>
            <a:pPr marL="914400" lvl="1" indent="-311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 dirty="0">
                <a:solidFill>
                  <a:schemeClr val="dk2"/>
                </a:solidFill>
              </a:rPr>
              <a:t>For example, </a:t>
            </a:r>
            <a:r>
              <a:rPr lang="en" sz="1300" dirty="0" err="1">
                <a:solidFill>
                  <a:schemeClr val="dk2"/>
                </a:solidFill>
              </a:rPr>
              <a:t>DeepLabCut</a:t>
            </a:r>
            <a:r>
              <a:rPr lang="en" sz="1300" dirty="0">
                <a:solidFill>
                  <a:schemeClr val="dk2"/>
                </a:solidFill>
              </a:rPr>
              <a:t> was developed with specific package versions.</a:t>
            </a:r>
            <a:endParaRPr sz="1300" dirty="0">
              <a:solidFill>
                <a:schemeClr val="dk2"/>
              </a:solidFill>
            </a:endParaRPr>
          </a:p>
          <a:p>
            <a:pPr marL="914400" lvl="1" indent="-311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 dirty="0">
                <a:solidFill>
                  <a:schemeClr val="dk2"/>
                </a:solidFill>
              </a:rPr>
              <a:t>Other code likely use different packages and versions of the same package.</a:t>
            </a:r>
            <a:endParaRPr sz="1300" dirty="0">
              <a:solidFill>
                <a:schemeClr val="dk2"/>
              </a:solidFill>
            </a:endParaRPr>
          </a:p>
          <a:p>
            <a:pPr marL="914400" lvl="1" indent="-3111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-"/>
            </a:pPr>
            <a:r>
              <a:rPr lang="en" sz="1300" dirty="0">
                <a:solidFill>
                  <a:schemeClr val="dk2"/>
                </a:solidFill>
              </a:rPr>
              <a:t>Especially in python, </a:t>
            </a:r>
            <a:r>
              <a:rPr lang="en" sz="1300" u="sng" dirty="0">
                <a:solidFill>
                  <a:schemeClr val="dk2"/>
                </a:solidFill>
              </a:rPr>
              <a:t>versions matter</a:t>
            </a:r>
            <a:r>
              <a:rPr lang="en" sz="1300" dirty="0">
                <a:solidFill>
                  <a:schemeClr val="dk2"/>
                </a:solidFill>
              </a:rPr>
              <a:t>.</a:t>
            </a:r>
            <a:endParaRPr sz="1300" dirty="0">
              <a:solidFill>
                <a:schemeClr val="dk2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dirty="0">
                <a:solidFill>
                  <a:schemeClr val="dk2"/>
                </a:solidFill>
              </a:rPr>
              <a:t>pip: Python package installer </a:t>
            </a:r>
            <a:endParaRPr sz="1300" dirty="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025-08-19 at 2.59.27 PM">
            <a:hlinkClick r:id="" action="ppaction://media"/>
            <a:extLst>
              <a:ext uri="{FF2B5EF4-FFF2-40B4-BE49-F238E27FC236}">
                <a16:creationId xmlns:a16="http://schemas.microsoft.com/office/drawing/2014/main" id="{8E3A1FA1-D7C2-1A41-ED2A-EAF8836242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6430" y="239232"/>
            <a:ext cx="6519900" cy="437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19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/>
        </p:nvSpPr>
        <p:spPr>
          <a:xfrm>
            <a:off x="432169" y="361313"/>
            <a:ext cx="7892400" cy="38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 dirty="0">
                <a:latin typeface="Calibri"/>
                <a:ea typeface="Calibri"/>
                <a:cs typeface="Calibri"/>
                <a:sym typeface="Calibri"/>
              </a:rPr>
              <a:t>Mini-course Outline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Intro to python: why, installation, how to, …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Python language basics (</a:t>
            </a:r>
            <a:r>
              <a:rPr lang="en" sz="1600" dirty="0" err="1"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 notebook)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Variables, conditional statements, loops, functions, imports, </a:t>
            </a:r>
            <a:r>
              <a:rPr lang="en" sz="1600" dirty="0" err="1">
                <a:latin typeface="Calibri"/>
                <a:ea typeface="Calibri"/>
                <a:cs typeface="Calibri"/>
                <a:sym typeface="Calibri"/>
              </a:rPr>
              <a:t>etc</a:t>
            </a: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…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Example problems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Python for figures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-"/>
            </a:pPr>
            <a:r>
              <a:rPr lang="en" sz="1600" dirty="0">
                <a:latin typeface="Calibri"/>
                <a:ea typeface="Calibri"/>
                <a:cs typeface="Calibri"/>
                <a:sym typeface="Calibri"/>
              </a:rPr>
              <a:t>Getting started for yourself</a:t>
            </a: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9775" y="910275"/>
            <a:ext cx="57150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/>
        </p:nvSpPr>
        <p:spPr>
          <a:xfrm>
            <a:off x="432175" y="361325"/>
            <a:ext cx="8474700" cy="45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68575" rIns="68575" bIns="6857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 dirty="0">
                <a:latin typeface="Calibri"/>
                <a:ea typeface="Calibri"/>
                <a:cs typeface="Calibri"/>
                <a:sym typeface="Calibri"/>
              </a:rPr>
              <a:t>Getting started in the lab:</a:t>
            </a:r>
            <a:endParaRPr sz="1700" b="1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Like most other things, programming is a tool to help your science.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 it to do what you need/want to get done.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- Accelerate tasks that you would otherwise do slower/manually.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- Alter code to achieve things that it currently doesn’t.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Find a task in the lab you think is feasible to accomplish in a few hours or days. 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Choose something that will actually help you, not simply something as a tutorial.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Pick something with a definite endpoint; not just didactic learning.</a:t>
            </a:r>
            <a:endParaRPr sz="15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 not write from scratch!  Steal, borrow, beg, for similar code that you can modify.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Examples, 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Convert formatted files from other programs (behavior, flow cytometry, etc..) into a single dataset for statistical analysis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Replacing cut/paste steps in other programs (Excel)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Create and re-create figures from data.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Other options…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260350" algn="l" rtl="0">
              <a:spcBef>
                <a:spcPts val="0"/>
              </a:spcBef>
              <a:spcAft>
                <a:spcPts val="0"/>
              </a:spcAft>
              <a:buSzPts val="1500"/>
              <a:buFont typeface="Calibri"/>
              <a:buChar char="-"/>
            </a:pPr>
            <a:r>
              <a:rPr lang="en" sz="1500" dirty="0">
                <a:latin typeface="Calibri"/>
                <a:ea typeface="Calibri"/>
                <a:cs typeface="Calibri"/>
                <a:sym typeface="Calibri"/>
              </a:rPr>
              <a:t>ChatGPT-&gt; start using it, now!</a:t>
            </a:r>
            <a:endParaRPr sz="15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python?</a:t>
            </a:r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1"/>
          </p:nvPr>
        </p:nvSpPr>
        <p:spPr>
          <a:xfrm>
            <a:off x="301275" y="1369225"/>
            <a:ext cx="4562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457200" lvl="0" indent="-317500" algn="l" rtl="0">
              <a:spcBef>
                <a:spcPts val="8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Popularity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Broadly used in scientific programming.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Very easy to get started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Ample resources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Many may have already used it.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Why not python?</a:t>
            </a:r>
            <a:endParaRPr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slow(er)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Not ideal for computationally-intensive tasks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Many versions/variants, decentralized</a:t>
            </a:r>
            <a:endParaRPr/>
          </a:p>
        </p:txBody>
      </p:sp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6750" y="1324600"/>
            <a:ext cx="3923576" cy="348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Programming in python</a:t>
            </a:r>
            <a:endParaRPr dirty="0"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1"/>
          </p:nvPr>
        </p:nvSpPr>
        <p:spPr>
          <a:xfrm>
            <a:off x="409050" y="1202319"/>
            <a:ext cx="7886700" cy="3263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n" dirty="0" err="1"/>
              <a:t>Jupyter</a:t>
            </a:r>
            <a:r>
              <a:rPr lang="en" dirty="0"/>
              <a:t>-(lab/notebook): browser-based tool to run scripts and portions of scripts</a:t>
            </a:r>
            <a:endParaRPr dirty="0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Very useful &amp; intuitive to get started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Not as easy for efficient programming (non-interactive programs)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Interactive development environment (IDE): software to assist programming, running code, debugging, </a:t>
            </a:r>
            <a:r>
              <a:rPr lang="en" dirty="0" err="1"/>
              <a:t>etc</a:t>
            </a:r>
            <a:endParaRPr dirty="0"/>
          </a:p>
          <a:p>
            <a:pPr marL="457200" lvl="0" indent="-317500" algn="l" rtl="0">
              <a:spcBef>
                <a:spcPts val="120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Useful for more intensive tasks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Typically programs that access files or run for longer times.</a:t>
            </a:r>
            <a:endParaRPr dirty="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dirty="0"/>
              <a:t>Visual Studio Code (</a:t>
            </a:r>
            <a:r>
              <a:rPr lang="en" dirty="0" err="1"/>
              <a:t>VSCode</a:t>
            </a:r>
            <a:r>
              <a:rPr lang="en" dirty="0"/>
              <a:t>) is a popular choice</a:t>
            </a: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E3E7D-F86E-F490-F4DD-A52B486DF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concepts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C25F93-968B-B2CA-B9E0-C1508D1C76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6034" y="1268044"/>
            <a:ext cx="8889727" cy="3263400"/>
          </a:xfrm>
        </p:spPr>
        <p:txBody>
          <a:bodyPr>
            <a:normAutofit fontScale="92500" lnSpcReduction="10000"/>
          </a:bodyPr>
          <a:lstStyle/>
          <a:p>
            <a:pPr marL="1397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dirty="0"/>
              <a:t>Python is the main programming language</a:t>
            </a:r>
          </a:p>
          <a:p>
            <a:pPr marL="13970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400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400" dirty="0">
                <a:solidFill>
                  <a:srgbClr val="FF0000"/>
                </a:solidFill>
              </a:rPr>
              <a:t>Packages</a:t>
            </a:r>
            <a:r>
              <a:rPr lang="en-US" sz="1400" dirty="0"/>
              <a:t> are tools written in python by others (pandas, matplotlib, </a:t>
            </a:r>
            <a:r>
              <a:rPr lang="en-US" sz="1400" dirty="0" err="1"/>
              <a:t>numpy</a:t>
            </a:r>
            <a:r>
              <a:rPr lang="en-US" sz="1400" dirty="0"/>
              <a:t>):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/>
              <a:t>Installed using </a:t>
            </a:r>
            <a:r>
              <a:rPr lang="en-US" sz="1100" dirty="0">
                <a:solidFill>
                  <a:srgbClr val="FF0000"/>
                </a:solidFill>
              </a:rPr>
              <a:t>pip</a:t>
            </a:r>
            <a:r>
              <a:rPr lang="en-US" sz="1100" dirty="0"/>
              <a:t> (python package installer):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pip install matplotlib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Used in your code by importing:</a:t>
            </a:r>
          </a:p>
          <a:p>
            <a:pPr marL="1054100" lvl="2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1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import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 matplotlib #for the whole package</a:t>
            </a:r>
          </a:p>
          <a:p>
            <a:pPr marL="1054100" lvl="2" indent="0">
              <a:lnSpc>
                <a:spcPct val="100000"/>
              </a:lnSpc>
              <a:spcBef>
                <a:spcPts val="600"/>
              </a:spcBef>
              <a:buNone/>
            </a:pP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from matplotlib import plot #for just some function/part of package 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Because code/programs rely on certain versions, a set of packages can be created into an ‘</a:t>
            </a:r>
            <a:r>
              <a:rPr lang="en-US" sz="11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environment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’.</a:t>
            </a:r>
          </a:p>
          <a:p>
            <a:pPr marL="13970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Python code is executed through a ‘kernel’ or python version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sz="1100" dirty="0" err="1">
                <a:latin typeface="Arial" panose="020B0604020202020204" pitchFamily="34" charset="0"/>
                <a:cs typeface="Arial" panose="020B0604020202020204" pitchFamily="34" charset="0"/>
              </a:rPr>
              <a:t>jupyter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, select a kernel with a given or default environment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On your computer, a terminal is typically used to run a program: </a:t>
            </a:r>
            <a:r>
              <a:rPr lang="en-US" sz="1100" dirty="0">
                <a:latin typeface="Courier New" panose="02070309020205020404" pitchFamily="49" charset="0"/>
                <a:cs typeface="Courier New" panose="02070309020205020404" pitchFamily="49" charset="0"/>
              </a:rPr>
              <a:t>python </a:t>
            </a:r>
            <a:r>
              <a:rPr lang="en-US" sz="1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DoSomething.py</a:t>
            </a:r>
            <a:endParaRPr lang="en-U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3970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The high degree of flexibility/customization can often be a challenge for users (new and experienced).</a:t>
            </a:r>
          </a:p>
        </p:txBody>
      </p:sp>
    </p:spTree>
    <p:extLst>
      <p:ext uri="{BB962C8B-B14F-4D97-AF65-F5344CB8AC3E}">
        <p14:creationId xmlns:p14="http://schemas.microsoft.com/office/powerpoint/2010/main" val="39820338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469FB7-C6C3-6967-1552-5045C5878E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6813" y="1187431"/>
            <a:ext cx="6470374" cy="38443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041E16-7C7C-F24A-4DE0-2A65C82F3ACB}"/>
              </a:ext>
            </a:extLst>
          </p:cNvPr>
          <p:cNvSpPr txBox="1"/>
          <p:nvPr/>
        </p:nvSpPr>
        <p:spPr>
          <a:xfrm>
            <a:off x="2286000" y="393774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</a:t>
            </a:r>
            <a:r>
              <a:rPr lang="en-US" dirty="0" err="1"/>
              <a:t>mdbudde</a:t>
            </a:r>
            <a:r>
              <a:rPr lang="en-US" dirty="0"/>
              <a:t>/</a:t>
            </a:r>
            <a:r>
              <a:rPr lang="en-US" dirty="0" err="1"/>
              <a:t>NDPprogramming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99672FA-1147-5B80-57CD-59133ED6F1D7}"/>
              </a:ext>
            </a:extLst>
          </p:cNvPr>
          <p:cNvSpPr/>
          <p:nvPr/>
        </p:nvSpPr>
        <p:spPr>
          <a:xfrm>
            <a:off x="1075765" y="1564749"/>
            <a:ext cx="1271358" cy="41074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C2A4DB-C163-7D0D-D2C6-CF181392B4EC}"/>
              </a:ext>
            </a:extLst>
          </p:cNvPr>
          <p:cNvSpPr txBox="1"/>
          <p:nvPr/>
        </p:nvSpPr>
        <p:spPr>
          <a:xfrm>
            <a:off x="176035" y="1348796"/>
            <a:ext cx="12273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Start Notebook Here</a:t>
            </a:r>
          </a:p>
        </p:txBody>
      </p:sp>
    </p:spTree>
    <p:extLst>
      <p:ext uri="{BB962C8B-B14F-4D97-AF65-F5344CB8AC3E}">
        <p14:creationId xmlns:p14="http://schemas.microsoft.com/office/powerpoint/2010/main" val="8358670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BCFDF7-F76D-1A2E-C5A7-476B6A941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803492"/>
            <a:ext cx="7772400" cy="3536516"/>
          </a:xfrm>
          <a:prstGeom prst="rect">
            <a:avLst/>
          </a:prstGeom>
        </p:spPr>
      </p:pic>
      <p:sp>
        <p:nvSpPr>
          <p:cNvPr id="96" name="Google Shape;96;p20"/>
          <p:cNvSpPr txBox="1">
            <a:spLocks noGrp="1"/>
          </p:cNvSpPr>
          <p:nvPr>
            <p:ph type="title"/>
          </p:nvPr>
        </p:nvSpPr>
        <p:spPr>
          <a:xfrm>
            <a:off x="107655" y="104112"/>
            <a:ext cx="7886700" cy="4437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Jupyter</a:t>
            </a:r>
            <a:r>
              <a:rPr lang="en" dirty="0"/>
              <a:t> notebook</a:t>
            </a:r>
            <a:endParaRPr dirty="0"/>
          </a:p>
        </p:txBody>
      </p:sp>
      <p:sp>
        <p:nvSpPr>
          <p:cNvPr id="98" name="Google Shape;98;p20"/>
          <p:cNvSpPr txBox="1"/>
          <p:nvPr/>
        </p:nvSpPr>
        <p:spPr>
          <a:xfrm>
            <a:off x="3398432" y="403009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E69138"/>
                </a:solidFill>
              </a:rPr>
              <a:t>run</a:t>
            </a:r>
            <a:endParaRPr sz="1300" dirty="0">
              <a:solidFill>
                <a:srgbClr val="E69138"/>
              </a:solidFill>
            </a:endParaRPr>
          </a:p>
        </p:txBody>
      </p:sp>
      <p:sp>
        <p:nvSpPr>
          <p:cNvPr id="99" name="Google Shape;99;p20"/>
          <p:cNvSpPr txBox="1"/>
          <p:nvPr/>
        </p:nvSpPr>
        <p:spPr>
          <a:xfrm>
            <a:off x="7167320" y="2735550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E69138"/>
                </a:solidFill>
              </a:rPr>
              <a:t>C</a:t>
            </a:r>
            <a:r>
              <a:rPr lang="en" sz="1300" dirty="0">
                <a:solidFill>
                  <a:srgbClr val="E69138"/>
                </a:solidFill>
              </a:rPr>
              <a:t>ode editor</a:t>
            </a:r>
            <a:endParaRPr sz="1300" dirty="0">
              <a:solidFill>
                <a:srgbClr val="E69138"/>
              </a:solidFill>
            </a:endParaRPr>
          </a:p>
        </p:txBody>
      </p:sp>
      <p:sp>
        <p:nvSpPr>
          <p:cNvPr id="100" name="Google Shape;100;p20"/>
          <p:cNvSpPr txBox="1"/>
          <p:nvPr/>
        </p:nvSpPr>
        <p:spPr>
          <a:xfrm>
            <a:off x="3207769" y="3117750"/>
            <a:ext cx="1523400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E69138"/>
                </a:solidFill>
              </a:rPr>
              <a:t>output</a:t>
            </a:r>
            <a:endParaRPr sz="1300" dirty="0">
              <a:solidFill>
                <a:srgbClr val="E69138"/>
              </a:solidFill>
            </a:endParaRPr>
          </a:p>
        </p:txBody>
      </p:sp>
      <p:sp>
        <p:nvSpPr>
          <p:cNvPr id="101" name="Google Shape;101;p20"/>
          <p:cNvSpPr txBox="1"/>
          <p:nvPr/>
        </p:nvSpPr>
        <p:spPr>
          <a:xfrm>
            <a:off x="6788888" y="378320"/>
            <a:ext cx="1951256" cy="3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rgbClr val="E69138"/>
                </a:solidFill>
              </a:rPr>
              <a:t>computer/kernel</a:t>
            </a:r>
            <a:endParaRPr sz="1300" dirty="0">
              <a:solidFill>
                <a:srgbClr val="E69138"/>
              </a:solidFill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98F56F5-DE30-BC4D-D4DE-311850268502}"/>
              </a:ext>
            </a:extLst>
          </p:cNvPr>
          <p:cNvCxnSpPr/>
          <p:nvPr/>
        </p:nvCxnSpPr>
        <p:spPr>
          <a:xfrm flipH="1">
            <a:off x="2955851" y="717547"/>
            <a:ext cx="563526" cy="430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7EC391-F4D0-C849-970F-455C5614AB92}"/>
              </a:ext>
            </a:extLst>
          </p:cNvPr>
          <p:cNvCxnSpPr>
            <a:cxnSpLocks/>
          </p:cNvCxnSpPr>
          <p:nvPr/>
        </p:nvCxnSpPr>
        <p:spPr>
          <a:xfrm>
            <a:off x="7581014" y="717547"/>
            <a:ext cx="348006" cy="387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7832B59-7C78-C5E9-5B02-448CA622ED90}"/>
              </a:ext>
            </a:extLst>
          </p:cNvPr>
          <p:cNvSpPr txBox="1"/>
          <p:nvPr/>
        </p:nvSpPr>
        <p:spPr>
          <a:xfrm>
            <a:off x="1137666" y="4595688"/>
            <a:ext cx="760247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In this </a:t>
            </a:r>
            <a:r>
              <a:rPr lang="en-US" sz="1100" dirty="0" err="1"/>
              <a:t>mybinder</a:t>
            </a:r>
            <a:r>
              <a:rPr lang="en-US" sz="1100" dirty="0"/>
              <a:t> notebook, it automatically loads the </a:t>
            </a:r>
            <a:r>
              <a:rPr lang="en-US" sz="1100" dirty="0" err="1"/>
              <a:t>github</a:t>
            </a:r>
            <a:r>
              <a:rPr lang="en-US" sz="1100" dirty="0"/>
              <a:t> repository I setup.</a:t>
            </a:r>
          </a:p>
          <a:p>
            <a:r>
              <a:rPr lang="en-US" sz="1100" dirty="0"/>
              <a:t>You can run &amp; edit but changes will not be saved or overwrite my files. (Great for teaching).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715</Words>
  <Application>Microsoft Macintosh PowerPoint</Application>
  <PresentationFormat>On-screen Show (16:9)</PresentationFormat>
  <Paragraphs>101</Paragraphs>
  <Slides>14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Courier New</vt:lpstr>
      <vt:lpstr>Simple Light</vt:lpstr>
      <vt:lpstr>Scientific Programming in Python</vt:lpstr>
      <vt:lpstr>PowerPoint Presentation</vt:lpstr>
      <vt:lpstr>PowerPoint Presentation</vt:lpstr>
      <vt:lpstr>PowerPoint Presentation</vt:lpstr>
      <vt:lpstr>Why python?</vt:lpstr>
      <vt:lpstr>Programming in python</vt:lpstr>
      <vt:lpstr>Python concepts</vt:lpstr>
      <vt:lpstr>PowerPoint Presentation</vt:lpstr>
      <vt:lpstr>Jupyter notebook</vt:lpstr>
      <vt:lpstr>Using/installing python</vt:lpstr>
      <vt:lpstr>IDE: Visual Studio Code</vt:lpstr>
      <vt:lpstr>Saving, Documenting, Sharing</vt:lpstr>
      <vt:lpstr>Anaconda example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Budde, Matthew</cp:lastModifiedBy>
  <cp:revision>1</cp:revision>
  <dcterms:modified xsi:type="dcterms:W3CDTF">2025-08-19T22:11:17Z</dcterms:modified>
</cp:coreProperties>
</file>